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23" r:id="rId2"/>
    <p:sldId id="291" r:id="rId3"/>
    <p:sldId id="301" r:id="rId4"/>
    <p:sldId id="321" r:id="rId5"/>
    <p:sldId id="293" r:id="rId6"/>
    <p:sldId id="302" r:id="rId7"/>
    <p:sldId id="320" r:id="rId8"/>
    <p:sldId id="314" r:id="rId9"/>
    <p:sldId id="265" r:id="rId10"/>
    <p:sldId id="315" r:id="rId11"/>
    <p:sldId id="290" r:id="rId12"/>
    <p:sldId id="319" r:id="rId13"/>
    <p:sldId id="309" r:id="rId14"/>
    <p:sldId id="270" r:id="rId15"/>
    <p:sldId id="292" r:id="rId16"/>
    <p:sldId id="297" r:id="rId17"/>
    <p:sldId id="307" r:id="rId18"/>
    <p:sldId id="261" r:id="rId19"/>
    <p:sldId id="266" r:id="rId20"/>
    <p:sldId id="267" r:id="rId21"/>
    <p:sldId id="268" r:id="rId22"/>
    <p:sldId id="273" r:id="rId23"/>
    <p:sldId id="278" r:id="rId24"/>
    <p:sldId id="269" r:id="rId25"/>
    <p:sldId id="325" r:id="rId26"/>
    <p:sldId id="280" r:id="rId27"/>
    <p:sldId id="285" r:id="rId28"/>
    <p:sldId id="316" r:id="rId29"/>
    <p:sldId id="327" r:id="rId30"/>
    <p:sldId id="322" r:id="rId31"/>
    <p:sldId id="324" r:id="rId32"/>
    <p:sldId id="326" r:id="rId33"/>
    <p:sldId id="284" r:id="rId34"/>
    <p:sldId id="317" r:id="rId35"/>
    <p:sldId id="313" r:id="rId36"/>
    <p:sldId id="27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952" y="-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67939-07D8-FC4E-B02B-3FFEFC96358D}" type="datetimeFigureOut">
              <a:rPr lang="en-US" smtClean="0"/>
              <a:t>8/26/14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19230-523B-8545-AF15-43FF6AE721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25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2F43-B48D-8343-85AA-7A9E37457D19}" type="datetimeFigureOut">
              <a:rPr lang="en-US" smtClean="0"/>
              <a:t>8/26/14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A429E-0BC6-D34D-B4AB-A9CAD74A8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9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idea might be related to the “centralization of power” symbol. Lawrence mentioned it during a conversation. We might all discuss how the two are related. As you advance up the ladder, you find more freedom. As a society, we have seen the development from the Magna </a:t>
            </a:r>
            <a:r>
              <a:rPr lang="en-US" dirty="0" err="1" smtClean="0"/>
              <a:t>Carta</a:t>
            </a:r>
            <a:r>
              <a:rPr lang="en-US" dirty="0" smtClean="0"/>
              <a:t> to the Constitution, and beyond. As with the “centralization of power” symbol, we must emphasize change. You can go “down” the ladder as well as up.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30768-5DFC-9247-9BC8-D6AA2605CF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58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8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7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2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0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6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4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7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16BD5-182F-C941-9454-182CCF8E3C16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4CFB5-D9A1-1849-A892-930AAD112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1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38995" y="5583395"/>
            <a:ext cx="1628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Choices</a:t>
            </a:r>
            <a:endParaRPr lang="en-US" sz="3600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814682" y="3279302"/>
            <a:ext cx="3086853" cy="16075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901535" y="1438809"/>
            <a:ext cx="3058065" cy="1840494"/>
          </a:xfrm>
          <a:prstGeom prst="straightConnector1">
            <a:avLst/>
          </a:prstGeom>
          <a:ln w="76200" cmpd="sng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01535" y="3279301"/>
            <a:ext cx="3058065" cy="1411232"/>
          </a:xfrm>
          <a:prstGeom prst="straightConnector1">
            <a:avLst/>
          </a:prstGeom>
          <a:ln w="76200" cmpd="sng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192548" y="440268"/>
            <a:ext cx="465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7192446" y="3819493"/>
            <a:ext cx="465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7300723" y="1393280"/>
            <a:ext cx="357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-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00723" y="4690533"/>
            <a:ext cx="357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-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0195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683777" y="605265"/>
            <a:ext cx="3981921" cy="38568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682564" y="1722720"/>
            <a:ext cx="1809597" cy="17002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393" y="626925"/>
            <a:ext cx="3779917" cy="37720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36078" y="5164626"/>
            <a:ext cx="4550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Centralization of power</a:t>
            </a:r>
            <a:endParaRPr lang="en-US" sz="3600" dirty="0"/>
          </a:p>
        </p:txBody>
      </p:sp>
      <p:sp>
        <p:nvSpPr>
          <p:cNvPr id="17" name="Oval 16"/>
          <p:cNvSpPr/>
          <p:nvPr/>
        </p:nvSpPr>
        <p:spPr>
          <a:xfrm>
            <a:off x="1818906" y="2216213"/>
            <a:ext cx="640162" cy="6753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914212" y="1360375"/>
            <a:ext cx="200450" cy="1913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705318" y="1566907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28459" y="1704164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763868" y="2190477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391737" y="2600431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409398" y="3327245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52034" y="2715893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058168" y="3900682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482114" y="3165837"/>
            <a:ext cx="200450" cy="1913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35738" y="3327245"/>
            <a:ext cx="200450" cy="1913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281309" y="3220632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763868" y="1406462"/>
            <a:ext cx="352850" cy="3116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_drop of wate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266" y="1286934"/>
            <a:ext cx="17653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7224" y="4944533"/>
            <a:ext cx="3625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Need versus Want</a:t>
            </a:r>
            <a:endParaRPr lang="en-US" sz="3600" dirty="0"/>
          </a:p>
        </p:txBody>
      </p:sp>
      <p:pic>
        <p:nvPicPr>
          <p:cNvPr id="2" name="Picture 1" descr="diamond_graphic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1515534"/>
            <a:ext cx="2882900" cy="2819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179733" y="897467"/>
            <a:ext cx="135468" cy="6180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391401" y="1202268"/>
            <a:ext cx="152400" cy="3132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7467601" y="1202267"/>
            <a:ext cx="592666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244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92308" y="5804655"/>
            <a:ext cx="2690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Point of View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2456223" y="1403771"/>
            <a:ext cx="3926615" cy="3789596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50889" y="1344197"/>
            <a:ext cx="8484018" cy="2513038"/>
          </a:xfrm>
          <a:custGeom>
            <a:avLst/>
            <a:gdLst>
              <a:gd name="connsiteX0" fmla="*/ 0 w 8484018"/>
              <a:gd name="connsiteY0" fmla="*/ 2382477 h 2513038"/>
              <a:gd name="connsiteX1" fmla="*/ 1754445 w 8484018"/>
              <a:gd name="connsiteY1" fmla="*/ 895150 h 2513038"/>
              <a:gd name="connsiteX2" fmla="*/ 3391927 w 8484018"/>
              <a:gd name="connsiteY2" fmla="*/ 109707 h 2513038"/>
              <a:gd name="connsiteX3" fmla="*/ 5547388 w 8484018"/>
              <a:gd name="connsiteY3" fmla="*/ 243400 h 2513038"/>
              <a:gd name="connsiteX4" fmla="*/ 8187410 w 8484018"/>
              <a:gd name="connsiteY4" fmla="*/ 2282208 h 2513038"/>
              <a:gd name="connsiteX5" fmla="*/ 8421336 w 8484018"/>
              <a:gd name="connsiteY5" fmla="*/ 2466035 h 251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84018" h="2513038">
                <a:moveTo>
                  <a:pt x="0" y="2382477"/>
                </a:moveTo>
                <a:cubicBezTo>
                  <a:pt x="594562" y="1828211"/>
                  <a:pt x="1189124" y="1273945"/>
                  <a:pt x="1754445" y="895150"/>
                </a:cubicBezTo>
                <a:cubicBezTo>
                  <a:pt x="2319766" y="516355"/>
                  <a:pt x="2759770" y="218332"/>
                  <a:pt x="3391927" y="109707"/>
                </a:cubicBezTo>
                <a:cubicBezTo>
                  <a:pt x="4024084" y="1082"/>
                  <a:pt x="4748141" y="-118683"/>
                  <a:pt x="5547388" y="243400"/>
                </a:cubicBezTo>
                <a:cubicBezTo>
                  <a:pt x="6346635" y="605483"/>
                  <a:pt x="7708419" y="1911769"/>
                  <a:pt x="8187410" y="2282208"/>
                </a:cubicBezTo>
                <a:cubicBezTo>
                  <a:pt x="8666401" y="2652647"/>
                  <a:pt x="8421336" y="2466035"/>
                  <a:pt x="8421336" y="2466035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67598" y="3726674"/>
            <a:ext cx="8471463" cy="1598140"/>
          </a:xfrm>
          <a:custGeom>
            <a:avLst/>
            <a:gdLst>
              <a:gd name="connsiteX0" fmla="*/ 0 w 8471463"/>
              <a:gd name="connsiteY0" fmla="*/ 0 h 1598140"/>
              <a:gd name="connsiteX1" fmla="*/ 935704 w 8471463"/>
              <a:gd name="connsiteY1" fmla="*/ 484635 h 1598140"/>
              <a:gd name="connsiteX2" fmla="*/ 1854699 w 8471463"/>
              <a:gd name="connsiteY2" fmla="*/ 852289 h 1598140"/>
              <a:gd name="connsiteX3" fmla="*/ 2606604 w 8471463"/>
              <a:gd name="connsiteY3" fmla="*/ 1169808 h 1598140"/>
              <a:gd name="connsiteX4" fmla="*/ 3609144 w 8471463"/>
              <a:gd name="connsiteY4" fmla="*/ 1554174 h 1598140"/>
              <a:gd name="connsiteX5" fmla="*/ 4628393 w 8471463"/>
              <a:gd name="connsiteY5" fmla="*/ 1554174 h 1598140"/>
              <a:gd name="connsiteX6" fmla="*/ 5864859 w 8471463"/>
              <a:gd name="connsiteY6" fmla="*/ 1236655 h 1598140"/>
              <a:gd name="connsiteX7" fmla="*/ 7101325 w 8471463"/>
              <a:gd name="connsiteY7" fmla="*/ 685174 h 1598140"/>
              <a:gd name="connsiteX8" fmla="*/ 7953484 w 8471463"/>
              <a:gd name="connsiteY8" fmla="*/ 384366 h 1598140"/>
              <a:gd name="connsiteX9" fmla="*/ 8471463 w 8471463"/>
              <a:gd name="connsiteY9" fmla="*/ 167116 h 159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71463" h="1598140">
                <a:moveTo>
                  <a:pt x="0" y="0"/>
                </a:moveTo>
                <a:cubicBezTo>
                  <a:pt x="313294" y="171293"/>
                  <a:pt x="626588" y="342587"/>
                  <a:pt x="935704" y="484635"/>
                </a:cubicBezTo>
                <a:cubicBezTo>
                  <a:pt x="1244820" y="626683"/>
                  <a:pt x="1576216" y="738094"/>
                  <a:pt x="1854699" y="852289"/>
                </a:cubicBezTo>
                <a:cubicBezTo>
                  <a:pt x="2133182" y="966484"/>
                  <a:pt x="2314197" y="1052827"/>
                  <a:pt x="2606604" y="1169808"/>
                </a:cubicBezTo>
                <a:cubicBezTo>
                  <a:pt x="2899011" y="1286789"/>
                  <a:pt x="3272179" y="1490113"/>
                  <a:pt x="3609144" y="1554174"/>
                </a:cubicBezTo>
                <a:cubicBezTo>
                  <a:pt x="3946109" y="1618235"/>
                  <a:pt x="4252441" y="1607094"/>
                  <a:pt x="4628393" y="1554174"/>
                </a:cubicBezTo>
                <a:cubicBezTo>
                  <a:pt x="5004345" y="1501254"/>
                  <a:pt x="5452704" y="1381488"/>
                  <a:pt x="5864859" y="1236655"/>
                </a:cubicBezTo>
                <a:cubicBezTo>
                  <a:pt x="6277014" y="1091822"/>
                  <a:pt x="6753221" y="827222"/>
                  <a:pt x="7101325" y="685174"/>
                </a:cubicBezTo>
                <a:cubicBezTo>
                  <a:pt x="7449429" y="543126"/>
                  <a:pt x="7725128" y="470709"/>
                  <a:pt x="7953484" y="384366"/>
                </a:cubicBezTo>
                <a:cubicBezTo>
                  <a:pt x="8181840" y="298023"/>
                  <a:pt x="8471463" y="167116"/>
                  <a:pt x="8471463" y="167116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2230651" y="1331480"/>
            <a:ext cx="451144" cy="501344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958235" y="930402"/>
            <a:ext cx="327103" cy="601615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844244" y="930402"/>
            <a:ext cx="304668" cy="601614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910148" y="729864"/>
            <a:ext cx="152679" cy="601616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742817" y="729864"/>
            <a:ext cx="150102" cy="673908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366129" y="1331480"/>
            <a:ext cx="304668" cy="473368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444315" y="729864"/>
            <a:ext cx="0" cy="601616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409447" y="729864"/>
            <a:ext cx="153320" cy="701882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823197" y="1720564"/>
            <a:ext cx="304668" cy="473368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1779508" y="1687866"/>
            <a:ext cx="451143" cy="401077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859361" y="2688835"/>
            <a:ext cx="1169908" cy="11176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57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9866" y="5797391"/>
            <a:ext cx="1871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Freedom</a:t>
            </a:r>
            <a:endParaRPr lang="en-US" sz="3600" dirty="0"/>
          </a:p>
        </p:txBody>
      </p:sp>
      <p:pic>
        <p:nvPicPr>
          <p:cNvPr id="4" name="Picture 3" descr="image_cha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16000"/>
            <a:ext cx="7172085" cy="478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8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58" y="339881"/>
            <a:ext cx="6995995" cy="5652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8653" y="5794661"/>
            <a:ext cx="1720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Systems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76437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4828"/>
            <a:ext cx="4136735" cy="42677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881" y="216762"/>
            <a:ext cx="4062428" cy="419110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2933799" y="1490133"/>
            <a:ext cx="2755801" cy="1044046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132667" y="3418515"/>
            <a:ext cx="2709334" cy="989348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140673" y="5503334"/>
            <a:ext cx="4261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Event Sandwich</a:t>
            </a:r>
          </a:p>
          <a:p>
            <a:r>
              <a:rPr lang="en-US" sz="3600" dirty="0" smtClean="0"/>
              <a:t>[Place event in time.]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842001" y="1510763"/>
            <a:ext cx="213231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Known</a:t>
            </a:r>
          </a:p>
          <a:p>
            <a:r>
              <a:rPr lang="en-US" sz="5400" dirty="0" smtClean="0"/>
              <a:t>Date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801485" y="2854393"/>
            <a:ext cx="213231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Known </a:t>
            </a:r>
          </a:p>
          <a:p>
            <a:r>
              <a:rPr lang="en-US" sz="5400" dirty="0" smtClean="0"/>
              <a:t>Date</a:t>
            </a:r>
            <a:endParaRPr lang="en-US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4045781" y="2254228"/>
            <a:ext cx="6125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223080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28515" y="5970551"/>
            <a:ext cx="132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Vision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207" y="1467682"/>
            <a:ext cx="3194068" cy="425332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4791054" y="482250"/>
            <a:ext cx="32155" cy="5238755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823209" y="482250"/>
            <a:ext cx="3006467" cy="11574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23209" y="2475551"/>
            <a:ext cx="3327250" cy="5465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456633" y="1639651"/>
            <a:ext cx="1334421" cy="5304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472710" y="2250501"/>
            <a:ext cx="1318344" cy="2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860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98968" y="5608281"/>
            <a:ext cx="1616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Conflict</a:t>
            </a:r>
            <a:endParaRPr lang="en-US" sz="3600" dirty="0"/>
          </a:p>
        </p:txBody>
      </p:sp>
      <p:sp>
        <p:nvSpPr>
          <p:cNvPr id="3" name="Right Arrow 2"/>
          <p:cNvSpPr/>
          <p:nvPr/>
        </p:nvSpPr>
        <p:spPr>
          <a:xfrm>
            <a:off x="711199" y="1168400"/>
            <a:ext cx="3810001" cy="3793067"/>
          </a:xfrm>
          <a:prstGeom prst="rightArrow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4707468" y="1168400"/>
            <a:ext cx="3810001" cy="3793067"/>
          </a:xfrm>
          <a:prstGeom prst="rightArrow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15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8697" y="6203924"/>
            <a:ext cx="2739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Science/technology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941" y="164400"/>
            <a:ext cx="5938526" cy="603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84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875" y="176825"/>
            <a:ext cx="6639950" cy="61622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86846" y="5842328"/>
            <a:ext cx="243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Propaganda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099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320800" y="3318933"/>
            <a:ext cx="6350000" cy="16934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235201" y="2971799"/>
            <a:ext cx="0" cy="753533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335867" y="2971799"/>
            <a:ext cx="0" cy="753533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487335" y="2942166"/>
            <a:ext cx="0" cy="753533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637867" y="2959100"/>
            <a:ext cx="0" cy="753533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588000" y="2959100"/>
            <a:ext cx="0" cy="753533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05916" y="5638800"/>
            <a:ext cx="2270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Continuum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64466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627" y="310172"/>
            <a:ext cx="7303659" cy="61961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3374" y="5859980"/>
            <a:ext cx="1179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Allies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0999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333" y="762001"/>
            <a:ext cx="5269560" cy="52695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43866" y="6165165"/>
            <a:ext cx="1561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0999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0776" y="5267812"/>
            <a:ext cx="2242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Geography</a:t>
            </a:r>
            <a:endParaRPr lang="en-US" sz="3600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463040" y="1655726"/>
            <a:ext cx="1045029" cy="2523776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 flipV="1">
            <a:off x="2508069" y="1655726"/>
            <a:ext cx="852100" cy="2676176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070776" y="1961151"/>
            <a:ext cx="514476" cy="1269925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3585252" y="1961151"/>
            <a:ext cx="498398" cy="19933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083651" y="3954452"/>
            <a:ext cx="4180114" cy="61085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08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691698"/>
            <a:ext cx="3404382" cy="47936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73797" y="5460660"/>
            <a:ext cx="2234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Leadership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437" y="708632"/>
            <a:ext cx="3273797" cy="46097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3911"/>
            <a:ext cx="3273797" cy="460977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5012267" y="1591426"/>
            <a:ext cx="677333" cy="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20801" y="1037429"/>
            <a:ext cx="6095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?</a:t>
            </a:r>
            <a:endParaRPr lang="en-US" sz="6600" dirty="0"/>
          </a:p>
        </p:txBody>
      </p:sp>
      <p:sp>
        <p:nvSpPr>
          <p:cNvPr id="10" name="Right Arrow 9"/>
          <p:cNvSpPr/>
          <p:nvPr/>
        </p:nvSpPr>
        <p:spPr>
          <a:xfrm>
            <a:off x="7684749" y="1037429"/>
            <a:ext cx="1206033" cy="1107996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53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133" y="412971"/>
            <a:ext cx="5606520" cy="5324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4134" y="5910063"/>
            <a:ext cx="1426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Values</a:t>
            </a:r>
            <a:endParaRPr lang="en-US" sz="3600" dirty="0"/>
          </a:p>
        </p:txBody>
      </p:sp>
      <p:cxnSp>
        <p:nvCxnSpPr>
          <p:cNvPr id="5" name="Straight Connector 4"/>
          <p:cNvCxnSpPr>
            <a:endCxn id="2" idx="2"/>
          </p:cNvCxnSpPr>
          <p:nvPr/>
        </p:nvCxnSpPr>
        <p:spPr>
          <a:xfrm>
            <a:off x="1981200" y="2590800"/>
            <a:ext cx="2566193" cy="314693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endCxn id="2" idx="2"/>
          </p:cNvCxnSpPr>
          <p:nvPr/>
        </p:nvCxnSpPr>
        <p:spPr>
          <a:xfrm flipH="1">
            <a:off x="4547393" y="2590800"/>
            <a:ext cx="2598474" cy="314693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064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36638" y="5586897"/>
            <a:ext cx="2307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Social Class</a:t>
            </a:r>
            <a:endParaRPr lang="en-US" sz="3600" dirty="0"/>
          </a:p>
        </p:txBody>
      </p:sp>
      <p:sp>
        <p:nvSpPr>
          <p:cNvPr id="4" name="Isosceles Triangle 3"/>
          <p:cNvSpPr/>
          <p:nvPr/>
        </p:nvSpPr>
        <p:spPr>
          <a:xfrm>
            <a:off x="1693333" y="609599"/>
            <a:ext cx="5875867" cy="4977297"/>
          </a:xfrm>
          <a:prstGeom prst="triangle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3302000" y="2794000"/>
            <a:ext cx="2573867" cy="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262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96192" y="5924205"/>
            <a:ext cx="2711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Perseverance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550" y="2829201"/>
            <a:ext cx="2171624" cy="28918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73043" y="514400"/>
            <a:ext cx="2073979" cy="4918952"/>
          </a:xfrm>
          <a:prstGeom prst="rect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196192" y="3970528"/>
            <a:ext cx="3199395" cy="1607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96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_supreme being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5" y="198966"/>
            <a:ext cx="6553202" cy="5854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0666" y="6101465"/>
            <a:ext cx="464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Belief in a higher power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1551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2677" y="5786610"/>
            <a:ext cx="3409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History “rhymes”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25046" y="385800"/>
            <a:ext cx="6093320" cy="5931678"/>
          </a:xfrm>
          <a:prstGeom prst="ellipse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0800000">
            <a:off x="6264764" y="2913398"/>
            <a:ext cx="707203" cy="457744"/>
          </a:xfrm>
          <a:prstGeom prst="triangl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34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4801" y="-1100667"/>
            <a:ext cx="6434666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0" dirty="0" smtClean="0">
                <a:latin typeface="Times New Roman"/>
                <a:cs typeface="Times New Roman"/>
              </a:rPr>
              <a:t>W</a:t>
            </a:r>
            <a:endParaRPr lang="en-US" sz="500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4133" y="4148667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latin typeface="Times New Roman"/>
                <a:cs typeface="Times New Roman"/>
              </a:rPr>
              <a:t>5</a:t>
            </a:r>
            <a:endParaRPr lang="en-US" sz="8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300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 rot="3000000">
            <a:off x="2274744" y="1105881"/>
            <a:ext cx="1286934" cy="4640947"/>
          </a:xfrm>
          <a:prstGeom prst="cube">
            <a:avLst>
              <a:gd name="adj" fmla="val 60484"/>
            </a:avLst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 rot="2520000">
            <a:off x="4253308" y="1284341"/>
            <a:ext cx="1286934" cy="4579097"/>
          </a:xfrm>
          <a:prstGeom prst="cube">
            <a:avLst>
              <a:gd name="adj" fmla="val 60484"/>
            </a:avLst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 rot="1380000">
            <a:off x="6411446" y="1461577"/>
            <a:ext cx="1286934" cy="4385733"/>
          </a:xfrm>
          <a:prstGeom prst="cube">
            <a:avLst>
              <a:gd name="adj" fmla="val 60484"/>
            </a:avLst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86578" y="5924411"/>
            <a:ext cx="3294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Cause and Effect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48188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4435" y="5829841"/>
            <a:ext cx="3131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Tade</a:t>
            </a:r>
            <a:r>
              <a:rPr lang="en-US" sz="3600" dirty="0" smtClean="0"/>
              <a:t>-off</a:t>
            </a:r>
            <a:endParaRPr lang="en-US" sz="3600" dirty="0"/>
          </a:p>
        </p:txBody>
      </p:sp>
      <p:pic>
        <p:nvPicPr>
          <p:cNvPr id="4" name="Picture 3" descr="image_sca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745066"/>
            <a:ext cx="6441026" cy="500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04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9600" dirty="0" smtClean="0"/>
              <a:t>Secondary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2622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2677" y="5786610"/>
            <a:ext cx="2630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Convergence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388533" y="1337734"/>
            <a:ext cx="2455334" cy="167640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149600" y="3742267"/>
            <a:ext cx="914400" cy="243840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622800" y="1642533"/>
            <a:ext cx="2455333" cy="1490134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9115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_handshak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55" y="761999"/>
            <a:ext cx="7507112" cy="4826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1560" y="5808133"/>
            <a:ext cx="1148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Trust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53177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40593" y="5591349"/>
            <a:ext cx="2077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Escalation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535" y="250440"/>
            <a:ext cx="4408008" cy="622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053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_sho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74" y="118534"/>
            <a:ext cx="6649859" cy="61383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5943600"/>
            <a:ext cx="6400800" cy="313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68231" y="5943600"/>
            <a:ext cx="184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Empathy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3786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046" y="640889"/>
            <a:ext cx="5546689" cy="55466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9271" y="5864412"/>
            <a:ext cx="1298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Peace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654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7314" y="5749483"/>
            <a:ext cx="5666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Venn/Compromise/Synthesis</a:t>
            </a:r>
            <a:endParaRPr lang="en-US" sz="3600" dirty="0"/>
          </a:p>
        </p:txBody>
      </p:sp>
      <p:sp>
        <p:nvSpPr>
          <p:cNvPr id="2" name="Oval 1"/>
          <p:cNvSpPr/>
          <p:nvPr/>
        </p:nvSpPr>
        <p:spPr>
          <a:xfrm>
            <a:off x="1325351" y="1417151"/>
            <a:ext cx="3575296" cy="3644104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38483" y="1417151"/>
            <a:ext cx="3575296" cy="3644104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1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98692" y="5837453"/>
            <a:ext cx="3993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Downstream impact</a:t>
            </a:r>
            <a:endParaRPr lang="en-US" sz="3600" dirty="0"/>
          </a:p>
        </p:txBody>
      </p:sp>
      <p:sp>
        <p:nvSpPr>
          <p:cNvPr id="4" name="Freeform 3"/>
          <p:cNvSpPr/>
          <p:nvPr/>
        </p:nvSpPr>
        <p:spPr>
          <a:xfrm>
            <a:off x="562708" y="434025"/>
            <a:ext cx="8276492" cy="2834108"/>
          </a:xfrm>
          <a:custGeom>
            <a:avLst/>
            <a:gdLst>
              <a:gd name="connsiteX0" fmla="*/ 0 w 8135145"/>
              <a:gd name="connsiteY0" fmla="*/ 0 h 3407902"/>
              <a:gd name="connsiteX1" fmla="*/ 482321 w 8135145"/>
              <a:gd name="connsiteY1" fmla="*/ 225050 h 3407902"/>
              <a:gd name="connsiteX2" fmla="*/ 852100 w 8135145"/>
              <a:gd name="connsiteY2" fmla="*/ 289350 h 3407902"/>
              <a:gd name="connsiteX3" fmla="*/ 1543427 w 8135145"/>
              <a:gd name="connsiteY3" fmla="*/ 675151 h 3407902"/>
              <a:gd name="connsiteX4" fmla="*/ 2540223 w 8135145"/>
              <a:gd name="connsiteY4" fmla="*/ 948426 h 3407902"/>
              <a:gd name="connsiteX5" fmla="*/ 3537019 w 8135145"/>
              <a:gd name="connsiteY5" fmla="*/ 1205626 h 3407902"/>
              <a:gd name="connsiteX6" fmla="*/ 4180114 w 8135145"/>
              <a:gd name="connsiteY6" fmla="*/ 1543201 h 3407902"/>
              <a:gd name="connsiteX7" fmla="*/ 5016137 w 8135145"/>
              <a:gd name="connsiteY7" fmla="*/ 1832551 h 3407902"/>
              <a:gd name="connsiteX8" fmla="*/ 5707463 w 8135145"/>
              <a:gd name="connsiteY8" fmla="*/ 2041526 h 3407902"/>
              <a:gd name="connsiteX9" fmla="*/ 6479177 w 8135145"/>
              <a:gd name="connsiteY9" fmla="*/ 2748826 h 3407902"/>
              <a:gd name="connsiteX10" fmla="*/ 7170503 w 8135145"/>
              <a:gd name="connsiteY10" fmla="*/ 3182852 h 3407902"/>
              <a:gd name="connsiteX11" fmla="*/ 8135145 w 8135145"/>
              <a:gd name="connsiteY11" fmla="*/ 3407902 h 3407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35145" h="3407902">
                <a:moveTo>
                  <a:pt x="0" y="0"/>
                </a:moveTo>
                <a:cubicBezTo>
                  <a:pt x="170152" y="88412"/>
                  <a:pt x="340304" y="176825"/>
                  <a:pt x="482321" y="225050"/>
                </a:cubicBezTo>
                <a:cubicBezTo>
                  <a:pt x="624338" y="273275"/>
                  <a:pt x="675249" y="214333"/>
                  <a:pt x="852100" y="289350"/>
                </a:cubicBezTo>
                <a:cubicBezTo>
                  <a:pt x="1028951" y="364367"/>
                  <a:pt x="1262073" y="565305"/>
                  <a:pt x="1543427" y="675151"/>
                </a:cubicBezTo>
                <a:cubicBezTo>
                  <a:pt x="1824781" y="784997"/>
                  <a:pt x="2540223" y="948426"/>
                  <a:pt x="2540223" y="948426"/>
                </a:cubicBezTo>
                <a:cubicBezTo>
                  <a:pt x="2872488" y="1036838"/>
                  <a:pt x="3263704" y="1106497"/>
                  <a:pt x="3537019" y="1205626"/>
                </a:cubicBezTo>
                <a:cubicBezTo>
                  <a:pt x="3810334" y="1304755"/>
                  <a:pt x="3933594" y="1438714"/>
                  <a:pt x="4180114" y="1543201"/>
                </a:cubicBezTo>
                <a:cubicBezTo>
                  <a:pt x="4426634" y="1647688"/>
                  <a:pt x="4761579" y="1749497"/>
                  <a:pt x="5016137" y="1832551"/>
                </a:cubicBezTo>
                <a:cubicBezTo>
                  <a:pt x="5270695" y="1915605"/>
                  <a:pt x="5463623" y="1888814"/>
                  <a:pt x="5707463" y="2041526"/>
                </a:cubicBezTo>
                <a:cubicBezTo>
                  <a:pt x="5951303" y="2194238"/>
                  <a:pt x="6235337" y="2558605"/>
                  <a:pt x="6479177" y="2748826"/>
                </a:cubicBezTo>
                <a:cubicBezTo>
                  <a:pt x="6723017" y="2939047"/>
                  <a:pt x="6894508" y="3073006"/>
                  <a:pt x="7170503" y="3182852"/>
                </a:cubicBezTo>
                <a:cubicBezTo>
                  <a:pt x="7446498" y="3292698"/>
                  <a:pt x="8135145" y="3407902"/>
                  <a:pt x="8135145" y="3407902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50167" y="626925"/>
            <a:ext cx="7411664" cy="5469075"/>
          </a:xfrm>
          <a:custGeom>
            <a:avLst/>
            <a:gdLst>
              <a:gd name="connsiteX0" fmla="*/ 0 w 7652825"/>
              <a:gd name="connsiteY0" fmla="*/ 0 h 6092428"/>
              <a:gd name="connsiteX1" fmla="*/ 257238 w 7652825"/>
              <a:gd name="connsiteY1" fmla="*/ 192900 h 6092428"/>
              <a:gd name="connsiteX2" fmla="*/ 385857 w 7652825"/>
              <a:gd name="connsiteY2" fmla="*/ 450100 h 6092428"/>
              <a:gd name="connsiteX3" fmla="*/ 787791 w 7652825"/>
              <a:gd name="connsiteY3" fmla="*/ 835901 h 6092428"/>
              <a:gd name="connsiteX4" fmla="*/ 1897129 w 7652825"/>
              <a:gd name="connsiteY4" fmla="*/ 1157401 h 6092428"/>
              <a:gd name="connsiteX5" fmla="*/ 2508069 w 7652825"/>
              <a:gd name="connsiteY5" fmla="*/ 1848626 h 6092428"/>
              <a:gd name="connsiteX6" fmla="*/ 2990390 w 7652825"/>
              <a:gd name="connsiteY6" fmla="*/ 2523776 h 6092428"/>
              <a:gd name="connsiteX7" fmla="*/ 3472710 w 7652825"/>
              <a:gd name="connsiteY7" fmla="*/ 3102477 h 6092428"/>
              <a:gd name="connsiteX8" fmla="*/ 4694590 w 7652825"/>
              <a:gd name="connsiteY8" fmla="*/ 3520427 h 6092428"/>
              <a:gd name="connsiteX9" fmla="*/ 5659232 w 7652825"/>
              <a:gd name="connsiteY9" fmla="*/ 4758202 h 6092428"/>
              <a:gd name="connsiteX10" fmla="*/ 7652825 w 7652825"/>
              <a:gd name="connsiteY10" fmla="*/ 6092428 h 609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52825" h="6092428">
                <a:moveTo>
                  <a:pt x="0" y="0"/>
                </a:moveTo>
                <a:cubicBezTo>
                  <a:pt x="96464" y="58941"/>
                  <a:pt x="192929" y="117883"/>
                  <a:pt x="257238" y="192900"/>
                </a:cubicBezTo>
                <a:cubicBezTo>
                  <a:pt x="321547" y="267917"/>
                  <a:pt x="297432" y="342933"/>
                  <a:pt x="385857" y="450100"/>
                </a:cubicBezTo>
                <a:cubicBezTo>
                  <a:pt x="474282" y="557267"/>
                  <a:pt x="535912" y="718018"/>
                  <a:pt x="787791" y="835901"/>
                </a:cubicBezTo>
                <a:cubicBezTo>
                  <a:pt x="1039670" y="953785"/>
                  <a:pt x="1610416" y="988614"/>
                  <a:pt x="1897129" y="1157401"/>
                </a:cubicBezTo>
                <a:cubicBezTo>
                  <a:pt x="2183842" y="1326188"/>
                  <a:pt x="2325859" y="1620897"/>
                  <a:pt x="2508069" y="1848626"/>
                </a:cubicBezTo>
                <a:cubicBezTo>
                  <a:pt x="2690279" y="2076355"/>
                  <a:pt x="2829617" y="2314801"/>
                  <a:pt x="2990390" y="2523776"/>
                </a:cubicBezTo>
                <a:cubicBezTo>
                  <a:pt x="3151164" y="2732751"/>
                  <a:pt x="3188677" y="2936369"/>
                  <a:pt x="3472710" y="3102477"/>
                </a:cubicBezTo>
                <a:cubicBezTo>
                  <a:pt x="3756743" y="3268585"/>
                  <a:pt x="4330170" y="3244473"/>
                  <a:pt x="4694590" y="3520427"/>
                </a:cubicBezTo>
                <a:cubicBezTo>
                  <a:pt x="5059010" y="3796381"/>
                  <a:pt x="5166193" y="4329535"/>
                  <a:pt x="5659232" y="4758202"/>
                </a:cubicBezTo>
                <a:cubicBezTo>
                  <a:pt x="6152271" y="5186869"/>
                  <a:pt x="7328598" y="5878095"/>
                  <a:pt x="7652825" y="6092428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414868" y="3970527"/>
            <a:ext cx="1446962" cy="91440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32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92916" y="6177802"/>
            <a:ext cx="1511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Politics</a:t>
            </a:r>
            <a:endParaRPr lang="en-US" sz="3600" dirty="0"/>
          </a:p>
        </p:txBody>
      </p:sp>
      <p:sp>
        <p:nvSpPr>
          <p:cNvPr id="3" name="Isosceles Triangle 2"/>
          <p:cNvSpPr/>
          <p:nvPr/>
        </p:nvSpPr>
        <p:spPr>
          <a:xfrm>
            <a:off x="745067" y="694267"/>
            <a:ext cx="7247466" cy="1117600"/>
          </a:xfrm>
          <a:prstGeom prst="triangle">
            <a:avLst>
              <a:gd name="adj" fmla="val 50234"/>
            </a:avLst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8800" y="5503333"/>
            <a:ext cx="7433733" cy="440267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303867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252133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922285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879018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383867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47467" y="1811867"/>
            <a:ext cx="16933" cy="369146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683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3903" y="5876022"/>
            <a:ext cx="1534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Society</a:t>
            </a:r>
            <a:endParaRPr lang="en-US" sz="3600" dirty="0"/>
          </a:p>
        </p:txBody>
      </p:sp>
      <p:sp>
        <p:nvSpPr>
          <p:cNvPr id="7" name="Oval 6"/>
          <p:cNvSpPr/>
          <p:nvPr/>
        </p:nvSpPr>
        <p:spPr>
          <a:xfrm>
            <a:off x="2048933" y="1591734"/>
            <a:ext cx="1016000" cy="965200"/>
          </a:xfrm>
          <a:prstGeom prst="ellipse">
            <a:avLst/>
          </a:prstGeom>
          <a:solidFill>
            <a:srgbClr val="FFFFFF"/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16399" y="1591734"/>
            <a:ext cx="1016000" cy="965200"/>
          </a:xfrm>
          <a:prstGeom prst="ellipse">
            <a:avLst/>
          </a:prstGeom>
          <a:solidFill>
            <a:srgbClr val="FFFFFF"/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30089" y="1591734"/>
            <a:ext cx="1016000" cy="965200"/>
          </a:xfrm>
          <a:prstGeom prst="ellipse">
            <a:avLst/>
          </a:prstGeom>
          <a:solidFill>
            <a:srgbClr val="FFFFFF"/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7" idx="4"/>
          </p:cNvCxnSpPr>
          <p:nvPr/>
        </p:nvCxnSpPr>
        <p:spPr>
          <a:xfrm>
            <a:off x="2556933" y="2556934"/>
            <a:ext cx="16934" cy="264159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078133" y="2556934"/>
            <a:ext cx="16934" cy="264159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41333" y="2556934"/>
            <a:ext cx="0" cy="264159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507067" y="2980266"/>
            <a:ext cx="1032933" cy="7620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73867" y="2980266"/>
            <a:ext cx="1117600" cy="60960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58267" y="2904065"/>
            <a:ext cx="1286933" cy="6858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95067" y="2904065"/>
            <a:ext cx="999066" cy="6858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691467" y="2904065"/>
            <a:ext cx="1049866" cy="6858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045200" y="2827865"/>
            <a:ext cx="1032933" cy="762001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208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6569" y="5725631"/>
            <a:ext cx="2225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Economics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587" y="973158"/>
            <a:ext cx="3709656" cy="441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06681" y="5538037"/>
            <a:ext cx="2758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Physical force</a:t>
            </a: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450" y="401875"/>
            <a:ext cx="3330985" cy="587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6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47189</TotalTime>
  <Words>175</Words>
  <Application>Microsoft Macintosh PowerPoint</Application>
  <PresentationFormat>On-screen Show (4:3)</PresentationFormat>
  <Paragraphs>51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Secondary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155</cp:revision>
  <cp:lastPrinted>2014-08-26T20:19:31Z</cp:lastPrinted>
  <dcterms:created xsi:type="dcterms:W3CDTF">2013-02-28T23:12:51Z</dcterms:created>
  <dcterms:modified xsi:type="dcterms:W3CDTF">2014-08-26T20:20:31Z</dcterms:modified>
</cp:coreProperties>
</file>